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82" r:id="rId6"/>
    <p:sldId id="261" r:id="rId7"/>
    <p:sldId id="263" r:id="rId8"/>
    <p:sldId id="267" r:id="rId9"/>
    <p:sldId id="264" r:id="rId10"/>
    <p:sldId id="265" r:id="rId11"/>
    <p:sldId id="283" r:id="rId12"/>
    <p:sldId id="260" r:id="rId13"/>
    <p:sldId id="268" r:id="rId14"/>
    <p:sldId id="269" r:id="rId15"/>
    <p:sldId id="271" r:id="rId16"/>
    <p:sldId id="272" r:id="rId17"/>
    <p:sldId id="273" r:id="rId18"/>
    <p:sldId id="274" r:id="rId19"/>
    <p:sldId id="277" r:id="rId20"/>
    <p:sldId id="275" r:id="rId21"/>
    <p:sldId id="276" r:id="rId22"/>
    <p:sldId id="278" r:id="rId23"/>
    <p:sldId id="279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ad397.ru/" TargetMode="External"/><Relationship Id="rId2" Type="http://schemas.openxmlformats.org/officeDocument/2006/relationships/hyperlink" Target="mailto:mbdou397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Отчётно-выборное профсоюзное собрание первичной профсоюзной организации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№397»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народного образования и науки Российской Федерации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266429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«ДЕТСКИЙ САД ОБЩЕРАЗВИВАЮЩЕГО ВИДА № 397» ГОРОДСКОГО ОКРУГА САМАРА</a:t>
            </a:r>
            <a: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Россия, 443901, г. Самара, пос. Берёза, квартал 1, дом 12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(846) 9966822 (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.); (846)9966844; (846)9966935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mbdou397@mail.ru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http://sad397.ru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 descr="m7511bd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844824"/>
            <a:ext cx="2161596" cy="2161596"/>
          </a:xfrm>
          <a:prstGeom prst="ellips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52315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328192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 руководитель кружка «Правовая культура»</a:t>
            </a:r>
            <a:r>
              <a:rPr lang="ru-RU" sz="2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Квичастая </a:t>
            </a:r>
          </a:p>
          <a:p>
            <a:pPr marL="0" lv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</a:p>
          <a:p>
            <a:endParaRPr lang="ru-RU" dirty="0"/>
          </a:p>
        </p:txBody>
      </p:sp>
      <p:pic>
        <p:nvPicPr>
          <p:cNvPr id="4098" name="Picture 2" descr="C:\Users\Лена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571612"/>
            <a:ext cx="3459161" cy="471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53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по охране труда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14488"/>
            <a:ext cx="8503920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Родина </a:t>
            </a:r>
          </a:p>
          <a:p>
            <a:pPr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Лилия Вячеславовна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Лена\Desktop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643050"/>
            <a:ext cx="3214710" cy="46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296144"/>
          </a:xfrm>
        </p:spPr>
        <p:txBody>
          <a:bodyPr>
            <a:normAutofit/>
          </a:bodyPr>
          <a:lstStyle/>
          <a:p>
            <a:r>
              <a:rPr lang="ru-RU" sz="2400" b="1" i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 администрацией ДОУ </a:t>
            </a:r>
            <a:r>
              <a:rPr lang="ru-RU" sz="2400" b="1" i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у    </a:t>
            </a:r>
            <a:r>
              <a:rPr lang="ru-RU" sz="2400" b="1" i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профсоюзного комитета сложились партнерские отношения, создаются </a:t>
            </a:r>
            <a:r>
              <a:rPr lang="ru-RU" sz="2400" b="1" i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все условия </a:t>
            </a:r>
            <a:r>
              <a:rPr lang="ru-RU" sz="2400" b="1" i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для профессионального роста педагогического состава.</a:t>
            </a:r>
            <a:endParaRPr lang="ru-RU" sz="2400" i="1" u="sng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C:\Users\Лена\Deskto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528392" cy="47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954220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№397 г.о. Самара» </a:t>
            </a:r>
          </a:p>
          <a:p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Кунченко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Сергеевна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2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 победители конкурса</a:t>
            </a:r>
            <a:endParaRPr lang="ru-RU" sz="3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268760"/>
            <a:ext cx="850392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Горбулева Лилия </a:t>
            </a:r>
            <a:r>
              <a:rPr lang="ru-RU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Владимировна,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второго очного этапа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«Воспитатель года» в 2018 году Номинация «Музыкальная палитра».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1 заочного этапа областного конкурса профессионального мастерства "Воспитатель года"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b="2218"/>
          <a:stretch/>
        </p:blipFill>
        <p:spPr>
          <a:xfrm>
            <a:off x="971600" y="2700689"/>
            <a:ext cx="3024336" cy="3672408"/>
          </a:xfrm>
          <a:prstGeom prst="rect">
            <a:avLst/>
          </a:prstGeom>
        </p:spPr>
      </p:pic>
      <p:pic>
        <p:nvPicPr>
          <p:cNvPr id="5" name="Picture 2" descr="H:\Грамоты и дипломы педагогов\Горбулева Л.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302433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8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0528" y="1530597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Бондяева Елизавета Викторовна 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победитель:  1 место в  XIV региональном этапе XVII Международной Ярмарки социально-педагогических инноваций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92896"/>
            <a:ext cx="2913245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72" y="2492896"/>
            <a:ext cx="331367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5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Аполлонова Наталья Сергеевна 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победитель:  1 место в  XIV региональном этапе XVII Международной Ярмарки социально-педагогических инноваций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02900"/>
            <a:ext cx="3206150" cy="3816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02901"/>
            <a:ext cx="305572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2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27092"/>
            <a:ext cx="3528392" cy="4673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1960" y="17008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Гурьева Юлия Валерьевна </a:t>
            </a:r>
          </a:p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 заочного конкурса «Лучшая методическая разработка сценария родительского собрания в образовательном учреждении» Тема:  «Традиции семейного чтения, или Как вырастить читающего и мыслящего человека?».</a:t>
            </a:r>
          </a:p>
        </p:txBody>
      </p:sp>
    </p:spTree>
    <p:extLst>
      <p:ext uri="{BB962C8B-B14F-4D97-AF65-F5344CB8AC3E}">
        <p14:creationId xmlns:p14="http://schemas.microsoft.com/office/powerpoint/2010/main" val="2399164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Коллектив ДОУ постоянно принимает участие в городских конкурсах и мероприятиях профсоюза:</a:t>
            </a:r>
            <a:r>
              <a:rPr lang="ru-RU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6"/>
              </a:solidFill>
            </a:endParaRPr>
          </a:p>
        </p:txBody>
      </p:sp>
      <p:pic>
        <p:nvPicPr>
          <p:cNvPr id="8194" name="Picture 2" descr="C:\Users\Лена\Desktop\Отчет ПРОФСОЮЗ\SAM_46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5" y="1412776"/>
            <a:ext cx="4271797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Лена\Desktop\Отчет ПРОФСОЮЗ\8_BezB1QJZ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55912"/>
            <a:ext cx="444937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профсоюзной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песни 2018</a:t>
            </a:r>
          </a:p>
        </p:txBody>
      </p:sp>
    </p:spTree>
    <p:extLst>
      <p:ext uri="{BB962C8B-B14F-4D97-AF65-F5344CB8AC3E}">
        <p14:creationId xmlns:p14="http://schemas.microsoft.com/office/powerpoint/2010/main" val="259741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4164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3"/>
            <a:ext cx="4176464" cy="363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157192"/>
            <a:ext cx="39401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IY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смотр-конкурс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творчества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организаций </a:t>
            </a:r>
          </a:p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Красноглинского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г.о. Самара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453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профсоюзном проекте «Я – педагог»</a:t>
            </a:r>
            <a:endParaRPr lang="ru-RU" sz="3200" b="1" i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Гурьева Юлия Валерьевна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Барышкина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Викторовна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Бондяева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Викторовна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Кунченко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Сергеевна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Квичастая Ольга Владимировна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Серова Марина Николаевна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70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</a:t>
            </a:r>
            <a:br>
              <a:rPr lang="ru-RU" sz="28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и информационная деятельность;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солидарные действия за социальные гарантии сотрудников;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молодыми педагогами;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сотрудников и их детей;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культурно-спортивная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65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739" y="243348"/>
            <a:ext cx="8534400" cy="1025411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Организация культурно – массовой работы:</a:t>
            </a:r>
            <a:br>
              <a:rPr lang="ru-RU" sz="3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9218" name="Picture 2" descr="C:\Users\Лена\Desktop\Отчет ПРОФСОЮЗ\4uX4pffUAQQ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Лена\Desktop\Отчет ПРОФСОЮЗ\pmX3VKbaaR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63131"/>
            <a:ext cx="4647282" cy="33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3438" y="2285992"/>
            <a:ext cx="433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дошкольного работника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4797152"/>
            <a:ext cx="1592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57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молодежного совета</a:t>
            </a:r>
            <a:endParaRPr lang="ru-RU" sz="3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Monotype Corsiva" pitchFamily="66" charset="0"/>
                <a:ea typeface="Microsoft JhengHei" pitchFamily="34" charset="-120"/>
              </a:rPr>
              <a:t>VI</a:t>
            </a:r>
            <a:r>
              <a:rPr lang="ru-RU" sz="2800" b="1" dirty="0">
                <a:latin typeface="Monotype Corsiva" pitchFamily="66" charset="0"/>
                <a:ea typeface="Microsoft JhengHei" pitchFamily="34" charset="-120"/>
              </a:rPr>
              <a:t> Самарский  областной педагогический  слёт «Школа молодого педагога – 2018</a:t>
            </a:r>
            <a:r>
              <a:rPr lang="ru-RU" sz="2800" b="1" dirty="0" smtClean="0">
                <a:latin typeface="Monotype Corsiva" pitchFamily="66" charset="0"/>
                <a:ea typeface="Microsoft JhengHei" pitchFamily="34" charset="-120"/>
              </a:rPr>
              <a:t>»</a:t>
            </a:r>
          </a:p>
          <a:p>
            <a:r>
              <a:rPr lang="ru-RU" sz="2800" b="1" dirty="0" smtClean="0">
                <a:latin typeface="Monotype Corsiva" pitchFamily="66" charset="0"/>
                <a:ea typeface="Microsoft JhengHei" pitchFamily="34" charset="-120"/>
              </a:rPr>
              <a:t>13 марта  2019 г. </a:t>
            </a:r>
            <a:r>
              <a:rPr lang="ru-RU" sz="2800" b="1" dirty="0">
                <a:latin typeface="Monotype Corsiva" pitchFamily="66" charset="0"/>
                <a:ea typeface="Microsoft JhengHei" pitchFamily="34" charset="-120"/>
              </a:rPr>
              <a:t>н</a:t>
            </a:r>
            <a:r>
              <a:rPr lang="ru-RU" sz="2800" b="1" dirty="0" smtClean="0">
                <a:latin typeface="Monotype Corsiva" pitchFamily="66" charset="0"/>
                <a:ea typeface="Microsoft JhengHei" pitchFamily="34" charset="-120"/>
              </a:rPr>
              <a:t>а базе школы 122 состоялся слёт актива Молодёжного совета </a:t>
            </a:r>
            <a:r>
              <a:rPr lang="ru-RU" sz="2800" b="1" dirty="0" err="1" smtClean="0">
                <a:latin typeface="Monotype Corsiva" pitchFamily="66" charset="0"/>
                <a:ea typeface="Microsoft JhengHei" pitchFamily="34" charset="-120"/>
              </a:rPr>
              <a:t>Красноглинского</a:t>
            </a:r>
            <a:r>
              <a:rPr lang="ru-RU" sz="2800" b="1" dirty="0" smtClean="0">
                <a:latin typeface="Monotype Corsiva" pitchFamily="66" charset="0"/>
                <a:ea typeface="Microsoft JhengHei" pitchFamily="34" charset="-120"/>
              </a:rPr>
              <a:t> района</a:t>
            </a:r>
          </a:p>
          <a:p>
            <a:r>
              <a:rPr lang="ru-RU" sz="2800" b="1" dirty="0" smtClean="0">
                <a:latin typeface="Monotype Corsiva" pitchFamily="66" charset="0"/>
                <a:ea typeface="Microsoft JhengHei" pitchFamily="34" charset="-120"/>
              </a:rPr>
              <a:t>16-17 марта 2019  г. </a:t>
            </a:r>
            <a:r>
              <a:rPr lang="ru-RU" sz="2800" b="1" dirty="0">
                <a:latin typeface="Monotype Corsiva" pitchFamily="66" charset="0"/>
                <a:ea typeface="Microsoft JhengHei" pitchFamily="34" charset="-120"/>
              </a:rPr>
              <a:t>н</a:t>
            </a:r>
            <a:r>
              <a:rPr lang="ru-RU" sz="2800" b="1" dirty="0" smtClean="0">
                <a:latin typeface="Monotype Corsiva" pitchFamily="66" charset="0"/>
                <a:ea typeface="Microsoft JhengHei" pitchFamily="34" charset="-120"/>
              </a:rPr>
              <a:t>а базе отдыха   «Дубки» состоялся  Городской Молодежный  форум «Время действовать!»</a:t>
            </a:r>
          </a:p>
          <a:p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8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педагогов</a:t>
            </a:r>
            <a:endParaRPr lang="ru-RU" sz="3200" b="1" i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Квичастая Ольга Владимировна</a:t>
            </a:r>
          </a:p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Шевлякова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Владимировна</a:t>
            </a:r>
          </a:p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Бондяева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Викторовна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Горбулева Лилия Владимировна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Барышкина Ольга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занимаемой должности: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Шапкина Дарья Павловна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7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 солидарных действий</a:t>
            </a:r>
            <a:endParaRPr lang="ru-RU" sz="3200" b="1" i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42554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556792"/>
            <a:ext cx="4665750" cy="45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0" y="1326678"/>
            <a:ext cx="827479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434113">
            <a:off x="1000100" y="2643182"/>
            <a:ext cx="7215238" cy="1938992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746"/>
                <a:gd name="adj2" fmla="val 0"/>
              </a:avLst>
            </a:prstTxWarp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7030A0"/>
                  </a:solidFill>
                </a:ln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000" b="1" dirty="0">
              <a:ln>
                <a:solidFill>
                  <a:srgbClr val="7030A0"/>
                </a:solidFill>
              </a:ln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6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деятельности профсоюза.  Основными целями Профсоюза являются: </a:t>
            </a:r>
            <a:r>
              <a:rPr lang="ru-RU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защита индивидуальных и коллективных социальных, трудовых, профессиональных прав и интересов членов Профсоюза, направленные на повышение уровня жизни членов Профсоюза;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прав Профсоюза и его организаций на представительство в коллегиальных органах управления организациями системы образования;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членов Профсоюза.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5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ПРОФСОЮЗОМ МЫ ЧУВСТВУЕМ СЕБЯ УВЕРЕННО</a:t>
            </a:r>
            <a:r>
              <a:rPr lang="ru-RU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</a:t>
            </a:r>
            <a:endParaRPr lang="ru-RU" sz="28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профсоюзной организации,</a:t>
            </a:r>
          </a:p>
          <a:p>
            <a:pPr marL="0" indent="0">
              <a:buNone/>
            </a:pP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полномоченный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endParaRPr lang="ru-RU" sz="28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социальному страхованию: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Нуйкина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О.В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Лена\Desktop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3"/>
            <a:ext cx="367347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3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Секретарь Профсоюзной </a:t>
            </a:r>
            <a:r>
              <a:rPr lang="ru-RU" sz="3200" b="1" i="1" u="sng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Организацци</a:t>
            </a:r>
            <a:r>
              <a:rPr lang="ru-RU" sz="3200" b="1" i="1" u="sng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u="sng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Аполлонова </a:t>
            </a:r>
          </a:p>
          <a:p>
            <a:pPr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Наталья Сергеевна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1532779"/>
            <a:ext cx="3214710" cy="46823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rmAutofit fontScale="90000"/>
          </a:bodyPr>
          <a:lstStyle/>
          <a:p>
            <a:r>
              <a:rPr lang="ru-RU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организационной работе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Горбулева                                Шевлякова                                 Пуларгина </a:t>
            </a:r>
          </a:p>
          <a:p>
            <a:pPr marL="0" lv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Владимировна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Ирина Владимировна        Анжелика Сергеевна</a:t>
            </a:r>
          </a:p>
          <a:p>
            <a:pPr marL="0" lvl="0" indent="0" algn="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Лена\Desktop\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28868"/>
            <a:ext cx="2769478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ена\Desktop\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428868"/>
            <a:ext cx="2693793" cy="38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Лена\Desktop\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1" y="2409004"/>
            <a:ext cx="2601716" cy="38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67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16742"/>
          </a:xfrm>
        </p:spPr>
        <p:txBody>
          <a:bodyPr>
            <a:noAutofit/>
          </a:bodyPr>
          <a:lstStyle/>
          <a:p>
            <a:r>
              <a:rPr lang="ru-RU" sz="2800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по культурно – воспитательной и спортивно – оздоровительной работе</a:t>
            </a:r>
            <a:r>
              <a:rPr lang="ru-RU" sz="2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Ахмедова                                 Серова                               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Барышкина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Мадина Халитовна           Марина Николаевна             Ольга Викторовна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Лена\Desktop\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94" y="2399224"/>
            <a:ext cx="2668784" cy="38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на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9" y="2399224"/>
            <a:ext cx="2577288" cy="38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Лена\Desktop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22" y="2405741"/>
            <a:ext cx="2736304" cy="38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8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r>
              <a:rPr lang="ru-RU" b="1" i="1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</a:t>
            </a:r>
            <a:r>
              <a:rPr lang="ru-RU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ревизионная комиссия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7158" y="1571612"/>
            <a:ext cx="8503920" cy="4572000"/>
          </a:xfrm>
        </p:spPr>
        <p:txBody>
          <a:bodyPr>
            <a:normAutofit/>
          </a:bodyPr>
          <a:lstStyle/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Ветчанова                                    Осипова </a:t>
            </a:r>
          </a:p>
          <a:p>
            <a:pPr marL="0" lv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Вячеславовна Екатерина Александровна     Наталья Анатольевна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Лена\Desktop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2285992"/>
            <a:ext cx="2571768" cy="39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Лена\Desktop\348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289745"/>
            <a:ext cx="2524106" cy="39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1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12168"/>
          </a:xfrm>
        </p:spPr>
        <p:txBody>
          <a:bodyPr>
            <a:normAutofit/>
          </a:bodyPr>
          <a:lstStyle/>
          <a:p>
            <a:r>
              <a:rPr lang="ru-RU" b="1" i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молодежного совета</a:t>
            </a:r>
            <a:r>
              <a:rPr lang="ru-RU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Бондяева</a:t>
            </a:r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docviewer.yandex.ru/view/304767764/htmlimage?id=gr7h-98y77y4bow16pqh7ygplgcw3awbz21m47qcvtqg8ucgwns17xcrmcjapkpgkpeqrzdsk91v7ijc5uz6cmoyqpcrai4ypw7j06fu&amp;name=image-QPLUoNy6nzJPOMwitR.jpg&amp;dsid=d627e8c66be971dafe206654a3ac21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docviewer.yandex.ru/view/304767764/htmlimage?id=gr7h-98y77y4bow16pqh7ygplgcw3awbz21m47qcvtqg8ucgwns17xcrmcjapkpgkpeqrzdsk91v7ijc5uz6cmoyqpcrai4ypw7j06fu&amp;name=image-QPLUoNy6nzJPOMwitR.jpg&amp;dsid=d627e8c66be971dafe206654a3ac211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350746" cy="47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248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218</TotalTime>
  <Words>493</Words>
  <Application>Microsoft Office PowerPoint</Application>
  <PresentationFormat>Экран (4:3)</PresentationFormat>
  <Paragraphs>92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Microsoft JhengHei</vt:lpstr>
      <vt:lpstr>Calibri</vt:lpstr>
      <vt:lpstr>Georgia</vt:lpstr>
      <vt:lpstr>Monotype Corsiva</vt:lpstr>
      <vt:lpstr>Symbol</vt:lpstr>
      <vt:lpstr>Times New Roman</vt:lpstr>
      <vt:lpstr>Wingdings</vt:lpstr>
      <vt:lpstr>Wingdings 2</vt:lpstr>
      <vt:lpstr>Официальная</vt:lpstr>
      <vt:lpstr>МУНИЦИПАЛЬНОЕ БЮДЖЕТНОЕ ДОШКОЛЬНОЕ ОБРАЗОВАТЕЛЬНОЕ УЧРЕЖДЕНИЕ  «ДЕТСКИЙ САД ОБЩЕРАЗВИВАЮЩЕГО ВИДА № 397» ГОРОДСКОГО ОКРУГА САМАРА Россия, 443901, г. Самара, пос. Берёза, квартал 1, дом 12 Тел.: (846) 9966822 (ф.); (846)9966844; (846)9966935 e-mail: mbdou397@mail.ru; http://sad397.ru </vt:lpstr>
      <vt:lpstr>НАПРАВЛЕНИЕ РАБОТЫ </vt:lpstr>
      <vt:lpstr>Цели деятельности профсоюза.  Основными целями Профсоюза являются:  </vt:lpstr>
      <vt:lpstr>С ПРОФСОЮЗОМ МЫ ЧУВСТВУЕМ СЕБЯ УВЕРЕННО </vt:lpstr>
      <vt:lpstr>Секретарь Профсоюзной Организацци </vt:lpstr>
      <vt:lpstr>Комиссия по организационной работе </vt:lpstr>
      <vt:lpstr>Комиссия по культурно – воспитательной и спортивно – оздоровительной работе </vt:lpstr>
      <vt:lpstr>Контрольно – ревизионная комиссия </vt:lpstr>
      <vt:lpstr>Председатель молодежного совета </vt:lpstr>
      <vt:lpstr>Уполномоченный  руководитель кружка «Правовая культура» </vt:lpstr>
      <vt:lpstr>Уполномоченный по охране труда</vt:lpstr>
      <vt:lpstr>С администрацией ДОУ   у    профсоюзного комитета сложились партнерские отношения, создаются все условия для профессионального роста педагогического состава.</vt:lpstr>
      <vt:lpstr>Участники и победители конкурса</vt:lpstr>
      <vt:lpstr>Презентация PowerPoint</vt:lpstr>
      <vt:lpstr>Презентация PowerPoint</vt:lpstr>
      <vt:lpstr>Презентация PowerPoint</vt:lpstr>
      <vt:lpstr>Коллектив ДОУ постоянно принимает участие в городских конкурсах и мероприятиях профсоюза: </vt:lpstr>
      <vt:lpstr>Презентация PowerPoint</vt:lpstr>
      <vt:lpstr>Участие в профсоюзном проекте «Я – педагог»</vt:lpstr>
      <vt:lpstr>Организация культурно – массовой работы: </vt:lpstr>
      <vt:lpstr>Работа молодежного совета</vt:lpstr>
      <vt:lpstr>Аттестация педагогов</vt:lpstr>
      <vt:lpstr>Участие в акциях солидарных действий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ОБЩЕРАЗВИВАЮЩЕГО ВИДА № 397» ГОРОДСКОГО ОКРУГА САМАРА Россия, 443901, г. Самара, пос. Берёза, квартал 1, дом 12 Тел.: (846) 9966822 (ф.); (846)9966844; (846)9966935 e-mail: mbdou397@mail.ru; http://sad397.ru </dc:title>
  <dc:creator>Лена</dc:creator>
  <cp:lastModifiedBy>admin</cp:lastModifiedBy>
  <cp:revision>21</cp:revision>
  <dcterms:created xsi:type="dcterms:W3CDTF">2019-03-25T18:34:36Z</dcterms:created>
  <dcterms:modified xsi:type="dcterms:W3CDTF">2019-03-26T06:00:51Z</dcterms:modified>
</cp:coreProperties>
</file>